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BF0"/>
    <a:srgbClr val="E0C494"/>
    <a:srgbClr val="EEDB98"/>
    <a:srgbClr val="EAEBF0"/>
    <a:srgbClr val="395D4C"/>
    <a:srgbClr val="3F3832"/>
    <a:srgbClr val="3A4053"/>
    <a:srgbClr val="5B6066"/>
    <a:srgbClr val="272A3B"/>
    <a:srgbClr val="9674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5" d="100"/>
          <a:sy n="95" d="100"/>
        </p:scale>
        <p:origin x="3270" y="-42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e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e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e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395D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44988" y="9130217"/>
            <a:ext cx="2693844" cy="1795896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940" y="7050698"/>
            <a:ext cx="2630362" cy="1753574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7" y="4927694"/>
            <a:ext cx="2716441" cy="1810960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Zde zadejte své kontaktní údaje!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Zde umístěte své propagační podmínky!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240" y="5428332"/>
            <a:ext cx="2122075" cy="136383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ShineKey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Orb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AP800195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Kulatý přívěsek na klíče z recyklované PU kůže s kovovým kroužkem a nerezovou destičkou s logem a pogumovanou úpravou. Se speciálním povrchem pro zrcadlové laserové gravírování.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19807" y="9586605"/>
            <a:ext cx="2103640" cy="120263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Chargelight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Tone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AP864122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Baterka z recyklovaného hliníku s vestavěnou dobíjecí baterií USB (400 mAh) a popruhem na nošení. S vysoce výkonným COB světlem s možností zoomu a 3 světelnými režimy. Včetně nabíjecího kabelu USB.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68240" y="7652335"/>
            <a:ext cx="2122075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Zencall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AP800189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Antistresový přívěšek na klíče fidget z recyklovaného ABS materiálu s integrovaným držákem na mobil a kovovým kroužkem.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1" y="552917"/>
            <a:ext cx="5746386" cy="3016853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62439"/>
            <a:ext cx="5759450" cy="1105211"/>
          </a:xfrm>
          <a:prstGeom prst="rect">
            <a:avLst/>
          </a:prstGeom>
          <a:solidFill>
            <a:srgbClr val="395D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623889"/>
            <a:ext cx="5053609" cy="315872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20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Uchováváno, používáno, pamatováno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033784"/>
            <a:ext cx="50427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Nejpraktičtější doplňky, jako jsou klíčenky a nářadí, si vždy zaslouží své místo. Naše široká škála praktických společníků je vyrobena tak, aby dokázala překonat vzdálenost, kamkoli je potřeba.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01993" y="13222529"/>
            <a:ext cx="1686749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Multilevel Plus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AP800108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Multifunkční bambusový přívěsek na klíče s kovovým kroužkem, pravítkem, magnetem a dvěma vodováhami.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Ralhut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AP800104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Přívěšek na klíče ve tvaru domečku z recyklovaného hliníku s kovovým kroužkem.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Rambek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AP800198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Škrabka na led z recyklovaného ABS plastu s bambusovou rukojetí.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5" name="Kép 4" descr="A képen szerszám, fordítólapát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573C99B1-4C10-6DE2-FA0A-0532BA92497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539" y="11533703"/>
            <a:ext cx="1433940" cy="1433940"/>
          </a:xfrm>
          <a:prstGeom prst="rect">
            <a:avLst/>
          </a:prstGeom>
        </p:spPr>
      </p:pic>
      <p:pic>
        <p:nvPicPr>
          <p:cNvPr id="20" name="Kép 19" descr="A képen tervezé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DB3079A0-CDBF-AB66-2A89-1757F2A33A2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2510" y="11338209"/>
            <a:ext cx="1608111" cy="1608111"/>
          </a:xfrm>
          <a:prstGeom prst="rect">
            <a:avLst/>
          </a:prstGeom>
        </p:spPr>
      </p:pic>
      <p:pic>
        <p:nvPicPr>
          <p:cNvPr id="23" name="Kép 22" descr="A képen tervezé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8D8C0297-E2A2-D97E-3255-F23B3476239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70" y="11438808"/>
            <a:ext cx="1535001" cy="153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6773</TotalTime>
  <Words>210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172</cp:revision>
  <cp:lastPrinted>2020-10-14T10:13:42Z</cp:lastPrinted>
  <dcterms:created xsi:type="dcterms:W3CDTF">2020-04-21T06:52:21Z</dcterms:created>
  <dcterms:modified xsi:type="dcterms:W3CDTF">2025-08-14T11:57:16Z</dcterms:modified>
  <cp:category/>
</cp:coreProperties>
</file>